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AE1F-F385-4319-B86A-ECD8FE9DE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5105E-45E9-4FAC-BBB7-C39D42686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5F14-2C15-4D2F-A9F7-4ED0112A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447EA-B5DA-4848-839C-89B40616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E3BD-30A0-4142-BF0B-ED41FA9B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68D8-7BDA-4215-8E5C-CA8DCDE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1987B-3F22-44E5-A72E-65905130D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75AB3-4FBB-4D6A-B767-81D76B85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0BFB3-9C18-47E3-A8C5-AFCD97C2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F3BB-7AB3-49F8-A9FE-E3CEB6FE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2E918-B389-4FFE-9A91-C3EAAF733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9431D-1147-4750-8DFA-C393F3C8A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1F16-DA2C-4337-8047-ADBB77B26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1B3A0-0FDF-4AB8-9061-A3AE9BC1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28FAD-952F-4ADE-820D-24EC41C3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DA95-C672-480F-9F6E-15F7EB22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2CC-45B6-4682-8F10-55AA6C7A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F358-9059-4E51-BBEB-15BB2C77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52FE-E666-4A54-A864-D7782D73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2366-4486-4721-8E2C-C9F5D3C9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5C2-F0B3-44B9-BAD6-6C59FB05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1D02B-B9D0-4008-81D6-F0AC7CA8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81C50-200B-4C86-8DF5-C9BAC8DF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53DC-09AD-4FEF-B9FC-9044B44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C09A-0157-4018-A494-431F0337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72DD-1166-4EB4-95CF-738BA5AA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2C64-7855-431E-BAA3-126188160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6181-E13A-4B89-AC77-1D9E58E4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773B4-CFEF-4126-B7FA-3DA94559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292F0-DB4B-4365-A582-C1638C4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504A-F575-4B21-A58F-18463A5D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AF40-1A22-471D-BED9-4C7F3F9F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4348D-E1EB-4697-AAEB-B1959439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E9798-0FFF-41C1-826B-5AB47B934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A6D4B-E12C-4828-9720-0D89BB51D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9A959-2D5C-40BA-9E8D-C7FB8D803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63BDE-1758-431E-8043-AF295A80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53F80-B986-4327-BB33-A7D2BCBB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BF79-6193-4852-B7D8-C089CF4E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3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8B94-3DBD-4636-AC0E-9A13416A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C0435-CDBE-4AA6-AC9D-74A5EBD3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B5BBE-672D-4EE3-9EDC-113BFF59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9B74F-7098-47BA-98EE-B976F2BA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9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3AE58-D913-4C13-AC55-AC7A5542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8A1E-8D85-440C-AF5A-1D1EB86E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EB69F-0E0F-49D1-9AE3-F41FF726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18BD-19D2-4901-B0EF-BDA87870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8A9F4-725F-4D12-BE95-0070D1E37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8DE6-09F0-4C07-98C8-3CB19E934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55AE1-05BE-4EF6-B967-4F10CE01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29986-C3EA-4374-9EEE-F4679967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25232-1CE5-413F-976C-1AAF9DAF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2277-3ABD-42C4-97B8-A4C0020E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2186B-E75B-447C-B5FE-9F5CDAE98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7F7FF-8510-4DDA-9D10-569FA553F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0895-468E-4B8B-B025-1CE2E9B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03C02-F3D7-4680-8B9C-AB68889F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42DD-F358-4205-8A21-985219D9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7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50346-652B-4EA9-AA3F-D7BCD3AC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4D224-709E-4048-9EF3-AE027C4D6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BCEEE-86F9-48B6-98D0-F70E979A0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5102F-24CB-4F12-BD11-3007ACEB439E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A6028-25A5-426B-86B5-4CEAFA951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A41C6-4D17-46B9-8ABD-6E780ACB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Heroku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3F3CA-A648-4866-92D4-CD9A02E8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1676D9-265D-4E3D-ADC3-6CC6DBC30DD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5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24BDE-7D57-4EB6-9137-E687A98C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D73B8E-094C-4DDB-A6AB-89C5970F5C9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33776-B496-4E14-AAD8-25F5BEF5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9E9FB5-2044-4489-A473-B6A5F7CBEF6E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8AE5-C6B8-4551-BE6F-2A5D8A80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BF6C3A-FDAF-43B2-B880-21375B9552D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A2774F-2B52-491B-95A8-55314E4BC7BF}"/>
              </a:ext>
            </a:extLst>
          </p:cNvPr>
          <p:cNvCxnSpPr/>
          <p:nvPr/>
        </p:nvCxnSpPr>
        <p:spPr>
          <a:xfrm flipH="1">
            <a:off x="7063409" y="2676939"/>
            <a:ext cx="198782" cy="63610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4DB10-1B42-47B0-B8DC-8D409EEAADE7}"/>
              </a:ext>
            </a:extLst>
          </p:cNvPr>
          <p:cNvSpPr txBox="1"/>
          <p:nvPr/>
        </p:nvSpPr>
        <p:spPr>
          <a:xfrm>
            <a:off x="6096000" y="2307607"/>
            <a:ext cx="468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Automatically run after dependencies are install</a:t>
            </a:r>
          </a:p>
        </p:txBody>
      </p:sp>
    </p:spTree>
    <p:extLst>
      <p:ext uri="{BB962C8B-B14F-4D97-AF65-F5344CB8AC3E}">
        <p14:creationId xmlns:p14="http://schemas.microsoft.com/office/powerpoint/2010/main" val="280159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B9E2A1-F848-4090-B7BF-9EAB65FA7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0B9226-31AC-4B6A-A1D8-B697E252E1C9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97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F0404-CDD5-4A61-893E-42D93E09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C07742-344A-4A7E-A361-5C6CF4BE260E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807BE-DF84-4BE1-951D-6F7E56D6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E4FED4-CB8F-4873-A480-1A0962348C3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6A748-57E2-4C18-BC97-BF8DFF78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A4A25-F8ED-43B0-964A-DFCF01CFD969}"/>
              </a:ext>
            </a:extLst>
          </p:cNvPr>
          <p:cNvSpPr txBox="1"/>
          <p:nvPr/>
        </p:nvSpPr>
        <p:spPr>
          <a:xfrm>
            <a:off x="3392557" y="3059667"/>
            <a:ext cx="197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 endpoints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0A7B7D-0E06-4053-8828-0C368161D279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9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A2EB7-CFF4-4B0E-9C94-719721E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C4653-618E-46F0-85C6-6823C4D027E6}"/>
              </a:ext>
            </a:extLst>
          </p:cNvPr>
          <p:cNvSpPr txBox="1"/>
          <p:nvPr/>
        </p:nvSpPr>
        <p:spPr>
          <a:xfrm>
            <a:off x="7407966" y="3322983"/>
            <a:ext cx="294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Catching all the invalid routes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0C6CA-7D53-4DFC-91BD-8F50731106A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B42C6-3D30-4639-919C-430E25FF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500628-84C9-482A-893C-FF3B9ABD88D2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08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33857-E92A-4992-8D08-90EA2DDA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69DA7-15BB-4912-B5EC-3ACDEF373843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FC1F9-B7F2-43E1-AB60-C382A6BF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9C51B-C6A1-4C9B-A4EB-9C36579F0380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65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B2B54-F362-4AA4-9BC1-6EDBD266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90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1D29E-C4B4-4B74-B708-AFF27D5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ACE28F-4059-4BAF-93A4-3693F857AF98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2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D0011-60AB-42E9-B412-A5502A2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5F6FD8-A8FC-4E88-A73F-68873350854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DAE9D-6822-4EFB-A0EC-944CE55B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8232FB-D314-4C30-BCF5-D2DFF95D9FF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2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6CBAD-7A1F-4919-B158-039DB7D0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A8A07B-C563-45BE-9C81-70016E264A19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4C9B-C30B-4CC4-89F6-A55155E7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FB23F-6348-443D-A9A9-469A3959905D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2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272A7-9CB6-4A92-910B-B6B823C2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04BB2-629E-4F74-BAB4-F14310550FBF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AFF33-496F-4684-BE2B-78C967B6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060D1-11B4-4301-B57E-10B37D11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20403C-6038-4F01-A2E5-766BD783E64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FB63C-E2D8-447B-9C32-A6D3079E6F58}"/>
              </a:ext>
            </a:extLst>
          </p:cNvPr>
          <p:cNvSpPr txBox="1"/>
          <p:nvPr/>
        </p:nvSpPr>
        <p:spPr>
          <a:xfrm>
            <a:off x="6255027" y="634062"/>
            <a:ext cx="515509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Heroku က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package.json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ထဲမွာ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႐ွ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ိတဲ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dependencies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ေတြကို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install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လုပ္တယ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အာ့ေၾကာင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့္ angular cli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deploy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လုပ္လို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မရဘူး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Angular cli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deploy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လုပ္ခ်င္ရင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devDependencies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ကေန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dependencies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ေ႐ြ 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3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ACF4C-89B4-4019-BB08-DCDE8801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C5876-4A2F-4411-9FD3-012CDC23561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91</Words>
  <Application>Microsoft Office PowerPoint</Application>
  <PresentationFormat>Widescreen</PresentationFormat>
  <Paragraphs>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Zawgyi-One</vt:lpstr>
      <vt:lpstr>Office Theme</vt:lpstr>
      <vt:lpstr>Deploying to Heroku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Heroku</dc:title>
  <dc:creator>Lucid Unity</dc:creator>
  <cp:lastModifiedBy>Lucid Unity</cp:lastModifiedBy>
  <cp:revision>14</cp:revision>
  <dcterms:created xsi:type="dcterms:W3CDTF">2018-12-28T09:08:21Z</dcterms:created>
  <dcterms:modified xsi:type="dcterms:W3CDTF">2019-01-10T13:23:54Z</dcterms:modified>
</cp:coreProperties>
</file>